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6110" autoAdjust="0"/>
    <p:restoredTop sz="94660"/>
  </p:normalViewPr>
  <p:slideViewPr>
    <p:cSldViewPr>
      <p:cViewPr varScale="1">
        <p:scale>
          <a:sx n="44" d="100"/>
          <a:sy n="44" d="100"/>
        </p:scale>
        <p:origin x="-12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EE370B1-2FFC-4CBB-9A07-4210DACFBCDD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A900B2A-AF80-4D35-8531-C11B9E3AE5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370B1-2FFC-4CBB-9A07-4210DACFBCDD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00B2A-AF80-4D35-8531-C11B9E3AE5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370B1-2FFC-4CBB-9A07-4210DACFBCDD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00B2A-AF80-4D35-8531-C11B9E3AE5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E370B1-2FFC-4CBB-9A07-4210DACFBCDD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A900B2A-AF80-4D35-8531-C11B9E3AE5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EE370B1-2FFC-4CBB-9A07-4210DACFBCDD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A900B2A-AF80-4D35-8531-C11B9E3AE5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370B1-2FFC-4CBB-9A07-4210DACFBCDD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00B2A-AF80-4D35-8531-C11B9E3AE5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370B1-2FFC-4CBB-9A07-4210DACFBCDD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00B2A-AF80-4D35-8531-C11B9E3AE5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E370B1-2FFC-4CBB-9A07-4210DACFBCDD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A900B2A-AF80-4D35-8531-C11B9E3AE5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370B1-2FFC-4CBB-9A07-4210DACFBCDD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00B2A-AF80-4D35-8531-C11B9E3AE5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E370B1-2FFC-4CBB-9A07-4210DACFBCDD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A900B2A-AF80-4D35-8531-C11B9E3AE5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E370B1-2FFC-4CBB-9A07-4210DACFBCDD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A900B2A-AF80-4D35-8531-C11B9E3AE5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EE370B1-2FFC-4CBB-9A07-4210DACFBCDD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A900B2A-AF80-4D35-8531-C11B9E3AE51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14546" y="928670"/>
            <a:ext cx="634364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Ұлтты</a:t>
            </a:r>
            <a:r>
              <a:rPr lang="kk-K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қ</a:t>
            </a: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кадрлар</a:t>
            </a: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</a:t>
            </a:r>
            <a:r>
              <a:rPr lang="ru-RU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мемлекеттің </a:t>
            </a:r>
            <a:r>
              <a:rPr lang="ru-RU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негізі</a:t>
            </a: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29784" y="1000108"/>
            <a:ext cx="6172200" cy="1371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picture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0298" y="3286124"/>
            <a:ext cx="6000792" cy="32332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6609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01222" y="1357298"/>
            <a:ext cx="7467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357166"/>
            <a:ext cx="7715304" cy="5715040"/>
          </a:xfrm>
        </p:spPr>
        <p:txBody>
          <a:bodyPr>
            <a:normAutofit fontScale="92500" lnSpcReduction="10000"/>
          </a:bodyPr>
          <a:lstStyle/>
          <a:p>
            <a:r>
              <a:rPr lang="ru-RU" i="1" dirty="0" err="1" smtClean="0"/>
              <a:t>Қазақстанның мұнайы </a:t>
            </a:r>
            <a:r>
              <a:rPr lang="ru-RU" i="1" dirty="0" smtClean="0"/>
              <a:t>мен </a:t>
            </a:r>
            <a:r>
              <a:rPr lang="ru-RU" i="1" dirty="0" err="1" smtClean="0"/>
              <a:t>газын</a:t>
            </a:r>
            <a:r>
              <a:rPr lang="ru-RU" i="1" dirty="0" smtClean="0"/>
              <a:t> </a:t>
            </a:r>
            <a:r>
              <a:rPr lang="ru-RU" i="1" dirty="0" err="1" smtClean="0"/>
              <a:t>ғана емес</a:t>
            </a:r>
            <a:r>
              <a:rPr lang="ru-RU" i="1" dirty="0" smtClean="0"/>
              <a:t>, </a:t>
            </a:r>
            <a:r>
              <a:rPr lang="ru-RU" i="1" dirty="0" err="1" smtClean="0"/>
              <a:t>білім</a:t>
            </a:r>
            <a:r>
              <a:rPr lang="ru-RU" i="1" dirty="0" smtClean="0"/>
              <a:t> </a:t>
            </a:r>
            <a:r>
              <a:rPr lang="ru-RU" i="1" dirty="0" err="1" smtClean="0"/>
              <a:t>мен</a:t>
            </a:r>
            <a:r>
              <a:rPr lang="ru-RU" i="1" dirty="0" smtClean="0"/>
              <a:t> </a:t>
            </a:r>
            <a:r>
              <a:rPr lang="ru-RU" i="1" dirty="0" err="1" smtClean="0"/>
              <a:t>ғылымын </a:t>
            </a:r>
            <a:r>
              <a:rPr lang="ru-RU" i="1" dirty="0" smtClean="0"/>
              <a:t>да </a:t>
            </a:r>
            <a:r>
              <a:rPr lang="ru-RU" i="1" dirty="0" err="1" smtClean="0"/>
              <a:t>дүниежүзіне танытатын</a:t>
            </a:r>
            <a:r>
              <a:rPr lang="ru-RU" i="1" dirty="0" smtClean="0"/>
              <a:t> </a:t>
            </a:r>
            <a:r>
              <a:rPr lang="ru-RU" i="1" dirty="0" err="1" smtClean="0"/>
              <a:t>уақыт жетті</a:t>
            </a:r>
            <a:r>
              <a:rPr lang="ru-RU" i="1" dirty="0" smtClean="0"/>
              <a:t>. </a:t>
            </a:r>
            <a:r>
              <a:rPr lang="ru-RU" i="1" dirty="0" err="1" smtClean="0"/>
              <a:t>Еліміздің тәуелсіздігі экономикадағы бәсекеге қабілеттілікті қамтамасыз етті</a:t>
            </a:r>
            <a:r>
              <a:rPr lang="ru-RU" i="1" dirty="0" smtClean="0"/>
              <a:t>. </a:t>
            </a:r>
            <a:r>
              <a:rPr lang="ru-RU" i="1" dirty="0" err="1" smtClean="0"/>
              <a:t>Ендігі</a:t>
            </a:r>
            <a:r>
              <a:rPr lang="ru-RU" i="1" dirty="0" smtClean="0"/>
              <a:t> </a:t>
            </a:r>
            <a:r>
              <a:rPr lang="ru-RU" i="1" dirty="0" err="1" smtClean="0"/>
              <a:t>мақсат </a:t>
            </a:r>
            <a:r>
              <a:rPr lang="ru-RU" i="1" dirty="0" smtClean="0"/>
              <a:t>– </a:t>
            </a:r>
            <a:r>
              <a:rPr lang="ru-RU" i="1" dirty="0" err="1" smtClean="0"/>
              <a:t>білім</a:t>
            </a:r>
            <a:r>
              <a:rPr lang="ru-RU" i="1" dirty="0" smtClean="0"/>
              <a:t> мен </a:t>
            </a:r>
            <a:r>
              <a:rPr lang="ru-RU" i="1" dirty="0" err="1" smtClean="0"/>
              <a:t>біліктілікті</a:t>
            </a:r>
            <a:r>
              <a:rPr lang="ru-RU" i="1" dirty="0" smtClean="0"/>
              <a:t> </a:t>
            </a:r>
            <a:r>
              <a:rPr lang="ru-RU" i="1" dirty="0" err="1" smtClean="0"/>
              <a:t>бәсекеде көрсете білу</a:t>
            </a:r>
            <a:r>
              <a:rPr lang="ru-RU" i="1" dirty="0" smtClean="0"/>
              <a:t>. </a:t>
            </a:r>
            <a:r>
              <a:rPr lang="ru-RU" i="1" dirty="0" err="1" smtClean="0"/>
              <a:t>Ол</a:t>
            </a:r>
            <a:r>
              <a:rPr lang="ru-RU" i="1" dirty="0" smtClean="0"/>
              <a:t> </a:t>
            </a:r>
            <a:r>
              <a:rPr lang="ru-RU" i="1" dirty="0" err="1" smtClean="0"/>
              <a:t>үшін мемлекет</a:t>
            </a:r>
            <a:r>
              <a:rPr lang="ru-RU" i="1" dirty="0" smtClean="0"/>
              <a:t> </a:t>
            </a:r>
            <a:r>
              <a:rPr lang="ru-RU" i="1" dirty="0" err="1" smtClean="0"/>
              <a:t>тарапынан</a:t>
            </a:r>
            <a:r>
              <a:rPr lang="ru-RU" i="1" dirty="0" smtClean="0"/>
              <a:t> 2012 </a:t>
            </a:r>
            <a:r>
              <a:rPr lang="ru-RU" i="1" dirty="0" err="1" smtClean="0"/>
              <a:t>жылға дейін</a:t>
            </a:r>
            <a:r>
              <a:rPr lang="ru-RU" i="1" dirty="0" smtClean="0"/>
              <a:t> </a:t>
            </a:r>
            <a:r>
              <a:rPr lang="ru-RU" i="1" dirty="0" err="1" smtClean="0"/>
              <a:t>ғылымды дамытуға салынатын</a:t>
            </a:r>
            <a:r>
              <a:rPr lang="ru-RU" i="1" dirty="0" smtClean="0"/>
              <a:t> </a:t>
            </a:r>
            <a:r>
              <a:rPr lang="ru-RU" i="1" dirty="0" err="1" smtClean="0"/>
              <a:t>инвестициялар</a:t>
            </a:r>
            <a:r>
              <a:rPr lang="ru-RU" i="1" dirty="0" smtClean="0"/>
              <a:t> </a:t>
            </a:r>
            <a:r>
              <a:rPr lang="ru-RU" i="1" dirty="0" err="1" smtClean="0"/>
              <a:t>мөлшерін </a:t>
            </a:r>
            <a:r>
              <a:rPr lang="ru-RU" i="1" dirty="0" smtClean="0"/>
              <a:t>25 </a:t>
            </a:r>
            <a:r>
              <a:rPr lang="ru-RU" i="1" dirty="0" err="1" smtClean="0"/>
              <a:t>есе</a:t>
            </a:r>
            <a:r>
              <a:rPr lang="ru-RU" i="1" dirty="0" smtClean="0"/>
              <a:t> </a:t>
            </a:r>
            <a:r>
              <a:rPr lang="ru-RU" i="1" dirty="0" err="1" smtClean="0"/>
              <a:t>ұлғайтып</a:t>
            </a:r>
            <a:r>
              <a:rPr lang="ru-RU" i="1" dirty="0" smtClean="0"/>
              <a:t>, </a:t>
            </a:r>
            <a:r>
              <a:rPr lang="ru-RU" i="1" dirty="0" err="1" smtClean="0"/>
              <a:t>жылына</a:t>
            </a:r>
            <a:r>
              <a:rPr lang="ru-RU" i="1" dirty="0" smtClean="0"/>
              <a:t> 350 мл. </a:t>
            </a:r>
            <a:r>
              <a:rPr lang="ru-RU" i="1" dirty="0" err="1" smtClean="0"/>
              <a:t>теңгеге жеткізу</a:t>
            </a:r>
            <a:r>
              <a:rPr lang="ru-RU" i="1" dirty="0" smtClean="0"/>
              <a:t>, </a:t>
            </a:r>
            <a:r>
              <a:rPr lang="ru-RU" i="1" dirty="0" err="1" smtClean="0"/>
              <a:t>ғылымды басқару жаңа кезеңіне көшу, жоғары ғылыми-техникалық </a:t>
            </a:r>
            <a:r>
              <a:rPr lang="ru-RU" i="1" dirty="0" smtClean="0"/>
              <a:t>комиссия </a:t>
            </a:r>
            <a:r>
              <a:rPr lang="ru-RU" i="1" dirty="0" err="1" smtClean="0"/>
              <a:t>құру</a:t>
            </a:r>
            <a:r>
              <a:rPr lang="ru-RU" i="1" dirty="0" smtClean="0"/>
              <a:t>, </a:t>
            </a:r>
            <a:r>
              <a:rPr lang="ru-RU" i="1" dirty="0" err="1" smtClean="0"/>
              <a:t>ғылыми зерттеу</a:t>
            </a:r>
            <a:r>
              <a:rPr lang="ru-RU" i="1" dirty="0" smtClean="0"/>
              <a:t> </a:t>
            </a:r>
            <a:r>
              <a:rPr lang="ru-RU" i="1" dirty="0" err="1" smtClean="0"/>
              <a:t>және тәжірибелік-конструкторлық жұмыстарды </a:t>
            </a:r>
            <a:r>
              <a:rPr lang="ru-RU" i="1" dirty="0" smtClean="0"/>
              <a:t>ҚР </a:t>
            </a:r>
            <a:r>
              <a:rPr lang="ru-RU" i="1" dirty="0" err="1" smtClean="0"/>
              <a:t>Ғылым және білім</a:t>
            </a:r>
            <a:r>
              <a:rPr lang="ru-RU" i="1" dirty="0" smtClean="0"/>
              <a:t> </a:t>
            </a:r>
            <a:r>
              <a:rPr lang="ru-RU" i="1" dirty="0" err="1" smtClean="0"/>
              <a:t>министрлігі</a:t>
            </a:r>
            <a:r>
              <a:rPr lang="ru-RU" i="1" dirty="0" smtClean="0"/>
              <a:t> </a:t>
            </a:r>
            <a:r>
              <a:rPr lang="ru-RU" i="1" dirty="0" err="1" smtClean="0"/>
              <a:t>арқылы қаржыландыру</a:t>
            </a:r>
            <a:r>
              <a:rPr lang="ru-RU" i="1" dirty="0" smtClean="0"/>
              <a:t>, </a:t>
            </a:r>
            <a:r>
              <a:rPr lang="ru-RU" i="1" dirty="0" err="1" smtClean="0"/>
              <a:t>ғылым жөнінде </a:t>
            </a:r>
            <a:r>
              <a:rPr lang="ru-RU" i="1" dirty="0" smtClean="0"/>
              <a:t>комитет </a:t>
            </a:r>
            <a:r>
              <a:rPr lang="ru-RU" i="1" dirty="0" err="1" smtClean="0"/>
              <a:t>құру</a:t>
            </a:r>
            <a:r>
              <a:rPr lang="ru-RU" i="1" dirty="0" smtClean="0"/>
              <a:t>, </a:t>
            </a:r>
            <a:r>
              <a:rPr lang="ru-RU" i="1" dirty="0" err="1" smtClean="0"/>
              <a:t>зертханалар</a:t>
            </a:r>
            <a:r>
              <a:rPr lang="ru-RU" i="1" dirty="0" smtClean="0"/>
              <a:t> </a:t>
            </a:r>
            <a:r>
              <a:rPr lang="ru-RU" i="1" dirty="0" err="1" smtClean="0"/>
              <a:t>ашу</a:t>
            </a:r>
            <a:r>
              <a:rPr lang="ru-RU" i="1" dirty="0" smtClean="0"/>
              <a:t>, </a:t>
            </a:r>
            <a:r>
              <a:rPr lang="ru-RU" i="1" dirty="0" err="1" smtClean="0"/>
              <a:t>шет</a:t>
            </a:r>
            <a:r>
              <a:rPr lang="ru-RU" i="1" dirty="0" smtClean="0"/>
              <a:t> </a:t>
            </a:r>
            <a:r>
              <a:rPr lang="ru-RU" i="1" dirty="0" err="1" smtClean="0"/>
              <a:t>елдік</a:t>
            </a:r>
            <a:r>
              <a:rPr lang="ru-RU" i="1" dirty="0" smtClean="0"/>
              <a:t> </a:t>
            </a:r>
            <a:r>
              <a:rPr lang="ru-RU" i="1" dirty="0" err="1" smtClean="0"/>
              <a:t>мамандармен</a:t>
            </a:r>
            <a:r>
              <a:rPr lang="ru-RU" i="1" dirty="0" smtClean="0"/>
              <a:t> </a:t>
            </a:r>
            <a:r>
              <a:rPr lang="ru-RU" i="1" dirty="0" err="1" smtClean="0"/>
              <a:t>байланыс</a:t>
            </a:r>
            <a:r>
              <a:rPr lang="ru-RU" i="1" dirty="0" smtClean="0"/>
              <a:t> </a:t>
            </a:r>
            <a:r>
              <a:rPr lang="ru-RU" i="1" dirty="0" err="1" smtClean="0"/>
              <a:t>жасау</a:t>
            </a:r>
            <a:r>
              <a:rPr lang="ru-RU" i="1" dirty="0" smtClean="0"/>
              <a:t>, </a:t>
            </a:r>
            <a:r>
              <a:rPr lang="ru-RU" i="1" dirty="0" err="1" smtClean="0"/>
              <a:t>білімнің сапасын</a:t>
            </a:r>
            <a:r>
              <a:rPr lang="ru-RU" i="1" dirty="0" smtClean="0"/>
              <a:t> </a:t>
            </a:r>
            <a:r>
              <a:rPr lang="ru-RU" i="1" dirty="0" err="1" smtClean="0"/>
              <a:t>арттыру</a:t>
            </a:r>
            <a:r>
              <a:rPr lang="ru-RU" i="1" dirty="0" smtClean="0"/>
              <a:t>, </a:t>
            </a:r>
            <a:r>
              <a:rPr lang="ru-RU" i="1" dirty="0" err="1" smtClean="0"/>
              <a:t>студенттер</a:t>
            </a:r>
            <a:r>
              <a:rPr lang="ru-RU" i="1" dirty="0" smtClean="0"/>
              <a:t> мен </a:t>
            </a:r>
            <a:r>
              <a:rPr lang="ru-RU" i="1" dirty="0" err="1" smtClean="0"/>
              <a:t>оқытушы-профессорларға </a:t>
            </a:r>
            <a:r>
              <a:rPr lang="ru-RU" i="1" dirty="0" smtClean="0"/>
              <a:t>грант </a:t>
            </a:r>
            <a:r>
              <a:rPr lang="ru-RU" i="1" dirty="0" err="1" smtClean="0"/>
              <a:t>тағайындау сияқты мәселелер бүгінде көкейкесті болып</a:t>
            </a:r>
            <a:r>
              <a:rPr lang="ru-RU" i="1" dirty="0" smtClean="0"/>
              <a:t> </a:t>
            </a:r>
            <a:r>
              <a:rPr lang="ru-RU" i="1" dirty="0" err="1" smtClean="0"/>
              <a:t>отыр</a:t>
            </a:r>
            <a:r>
              <a:rPr lang="ru-RU" i="1" dirty="0" smtClean="0"/>
              <a:t>.</a:t>
            </a:r>
          </a:p>
        </p:txBody>
      </p:sp>
    </p:spTree>
  </p:cSld>
  <p:clrMapOvr>
    <a:masterClrMapping/>
  </p:clrMapOvr>
  <p:transition advTm="15563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3000372"/>
            <a:ext cx="7467600" cy="3614750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pPr algn="just"/>
            <a:r>
              <a:rPr lang="ru-RU" dirty="0" err="1" smtClean="0"/>
              <a:t>Мемлекет</a:t>
            </a:r>
            <a:r>
              <a:rPr lang="ru-RU" dirty="0" smtClean="0"/>
              <a:t> </a:t>
            </a:r>
            <a:r>
              <a:rPr lang="ru-RU" dirty="0" err="1" smtClean="0"/>
              <a:t>тарапынан</a:t>
            </a:r>
            <a:r>
              <a:rPr lang="ru-RU" dirty="0" smtClean="0"/>
              <a:t> </a:t>
            </a:r>
            <a:r>
              <a:rPr lang="ru-RU" dirty="0" err="1" smtClean="0"/>
              <a:t>ұлттық кадрларды</a:t>
            </a:r>
            <a:r>
              <a:rPr lang="ru-RU" dirty="0" smtClean="0"/>
              <a:t> </a:t>
            </a:r>
            <a:r>
              <a:rPr lang="ru-RU" dirty="0" err="1" smtClean="0"/>
              <a:t>дайындауға жасалып</a:t>
            </a:r>
            <a:r>
              <a:rPr lang="ru-RU" dirty="0" smtClean="0"/>
              <a:t> </a:t>
            </a:r>
            <a:r>
              <a:rPr lang="ru-RU" dirty="0" err="1" smtClean="0"/>
              <a:t>жатқан шаралардың бірі</a:t>
            </a:r>
            <a:r>
              <a:rPr lang="ru-RU" dirty="0" smtClean="0"/>
              <a:t> – </a:t>
            </a:r>
            <a:r>
              <a:rPr lang="ru-RU" dirty="0" err="1" smtClean="0"/>
              <a:t>«Болашақ» бағдарламасы.</a:t>
            </a:r>
            <a:r>
              <a:rPr lang="ru-RU" dirty="0" smtClean="0"/>
              <a:t> </a:t>
            </a:r>
            <a:r>
              <a:rPr lang="ru-RU" dirty="0" err="1" smtClean="0"/>
              <a:t>Бұл бағдарлама бойынша</a:t>
            </a:r>
            <a:r>
              <a:rPr lang="ru-RU" dirty="0" smtClean="0"/>
              <a:t> </a:t>
            </a:r>
            <a:r>
              <a:rPr lang="ru-RU" dirty="0" err="1" smtClean="0"/>
              <a:t>сарапшылардың қатал сынынан</a:t>
            </a:r>
            <a:r>
              <a:rPr lang="ru-RU" dirty="0" smtClean="0"/>
              <a:t> </a:t>
            </a:r>
            <a:r>
              <a:rPr lang="ru-RU" dirty="0" err="1" smtClean="0"/>
              <a:t>іріктеліп</a:t>
            </a:r>
            <a:r>
              <a:rPr lang="ru-RU" dirty="0" smtClean="0"/>
              <a:t> </a:t>
            </a:r>
            <a:r>
              <a:rPr lang="ru-RU" dirty="0" err="1" smtClean="0"/>
              <a:t>өткен </a:t>
            </a:r>
            <a:r>
              <a:rPr lang="ru-RU" dirty="0" smtClean="0"/>
              <a:t>3 </a:t>
            </a:r>
            <a:r>
              <a:rPr lang="ru-RU" dirty="0" err="1" smtClean="0"/>
              <a:t>мың талапкер</a:t>
            </a:r>
            <a:r>
              <a:rPr lang="ru-RU" dirty="0" smtClean="0"/>
              <a:t> </a:t>
            </a:r>
            <a:r>
              <a:rPr lang="ru-RU" dirty="0" err="1" smtClean="0"/>
              <a:t>шет</a:t>
            </a:r>
            <a:r>
              <a:rPr lang="ru-RU" dirty="0" smtClean="0"/>
              <a:t> </a:t>
            </a:r>
            <a:r>
              <a:rPr lang="ru-RU" dirty="0" err="1" smtClean="0"/>
              <a:t>елдің ең алдыңғы оқу орындарынан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алған соң елімізге</a:t>
            </a:r>
            <a:r>
              <a:rPr lang="ru-RU" dirty="0" smtClean="0"/>
              <a:t> </a:t>
            </a:r>
            <a:r>
              <a:rPr lang="ru-RU" dirty="0" err="1" smtClean="0"/>
              <a:t>оралып</a:t>
            </a:r>
            <a:r>
              <a:rPr lang="ru-RU" dirty="0" smtClean="0"/>
              <a:t> </a:t>
            </a:r>
            <a:r>
              <a:rPr lang="ru-RU" dirty="0" err="1" smtClean="0"/>
              <a:t>теориялық білімді</a:t>
            </a:r>
            <a:r>
              <a:rPr lang="ru-RU" dirty="0" smtClean="0"/>
              <a:t> </a:t>
            </a:r>
            <a:r>
              <a:rPr lang="ru-RU" dirty="0" err="1" smtClean="0"/>
              <a:t>тәжірибе жүзінде көрсетеді</a:t>
            </a:r>
            <a:r>
              <a:rPr lang="ru-RU" dirty="0" smtClean="0"/>
              <a:t>. </a:t>
            </a:r>
            <a:r>
              <a:rPr lang="ru-RU" dirty="0" err="1" smtClean="0"/>
              <a:t>Сондай-ақ шет</a:t>
            </a:r>
            <a:r>
              <a:rPr lang="ru-RU" dirty="0" smtClean="0"/>
              <a:t> </a:t>
            </a:r>
            <a:r>
              <a:rPr lang="ru-RU" dirty="0" err="1" smtClean="0"/>
              <a:t>елден</a:t>
            </a:r>
            <a:r>
              <a:rPr lang="ru-RU" dirty="0" smtClean="0"/>
              <a:t> </a:t>
            </a:r>
            <a:r>
              <a:rPr lang="ru-RU" dirty="0" err="1" smtClean="0"/>
              <a:t>келіп</a:t>
            </a:r>
            <a:r>
              <a:rPr lang="ru-RU" dirty="0" smtClean="0"/>
              <a:t> </a:t>
            </a:r>
            <a:r>
              <a:rPr lang="ru-RU" dirty="0" err="1" smtClean="0"/>
              <a:t>жұмыс істеп</a:t>
            </a:r>
            <a:r>
              <a:rPr lang="ru-RU" dirty="0" smtClean="0"/>
              <a:t> </a:t>
            </a:r>
            <a:r>
              <a:rPr lang="ru-RU" dirty="0" err="1" smtClean="0"/>
              <a:t>жатқан ірі-ірі</a:t>
            </a:r>
            <a:r>
              <a:rPr lang="ru-RU" dirty="0" smtClean="0"/>
              <a:t> </a:t>
            </a:r>
            <a:r>
              <a:rPr lang="ru-RU" dirty="0" err="1" smtClean="0"/>
              <a:t>өндірістік компанияларға қойылып отырған талаптардың бірі</a:t>
            </a:r>
            <a:r>
              <a:rPr lang="ru-RU" dirty="0" smtClean="0"/>
              <a:t> – </a:t>
            </a:r>
            <a:r>
              <a:rPr lang="ru-RU" dirty="0" err="1" smtClean="0"/>
              <a:t>жергілікті</a:t>
            </a:r>
            <a:r>
              <a:rPr lang="ru-RU" dirty="0" smtClean="0"/>
              <a:t> </a:t>
            </a:r>
            <a:r>
              <a:rPr lang="ru-RU" dirty="0" err="1" smtClean="0"/>
              <a:t>халықты жұмысқа тарту</a:t>
            </a:r>
            <a:r>
              <a:rPr lang="ru-RU" dirty="0" smtClean="0"/>
              <a:t>, </a:t>
            </a:r>
            <a:r>
              <a:rPr lang="ru-RU" dirty="0" err="1" smtClean="0"/>
              <a:t>оларға жаңа технологияларды</a:t>
            </a:r>
            <a:r>
              <a:rPr lang="ru-RU" dirty="0" smtClean="0"/>
              <a:t> </a:t>
            </a:r>
            <a:r>
              <a:rPr lang="ru-RU" dirty="0" err="1" smtClean="0"/>
              <a:t>үйрету.</a:t>
            </a:r>
            <a:endParaRPr lang="ru-RU" dirty="0" smtClean="0"/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285728"/>
            <a:ext cx="8072494" cy="2875380"/>
          </a:xfrm>
          <a:prstGeom prst="rect">
            <a:avLst/>
          </a:prstGeom>
        </p:spPr>
      </p:pic>
    </p:spTree>
  </p:cSld>
  <p:clrMapOvr>
    <a:masterClrMapping/>
  </p:clrMapOvr>
  <p:transition spd="med" advTm="15250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29784" y="1428736"/>
            <a:ext cx="7467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857620" y="285728"/>
            <a:ext cx="4714908" cy="5786478"/>
          </a:xfrm>
        </p:spPr>
        <p:txBody>
          <a:bodyPr>
            <a:normAutofit/>
          </a:bodyPr>
          <a:lstStyle/>
          <a:p>
            <a:r>
              <a:rPr lang="ru-RU" dirty="0" err="1" smtClean="0"/>
              <a:t>“Қазақстанда ұлттық зияткерлік</a:t>
            </a:r>
            <a:r>
              <a:rPr lang="ru-RU" dirty="0" smtClean="0"/>
              <a:t> </a:t>
            </a:r>
            <a:r>
              <a:rPr lang="ru-RU" dirty="0" err="1" smtClean="0"/>
              <a:t>әлеуетінің дамуына</a:t>
            </a:r>
            <a:r>
              <a:rPr lang="ru-RU" dirty="0" smtClean="0"/>
              <a:t> </a:t>
            </a:r>
            <a:r>
              <a:rPr lang="ru-RU" dirty="0" err="1" smtClean="0"/>
              <a:t>қыруар қаржы құйылуда.</a:t>
            </a:r>
            <a:r>
              <a:rPr lang="ru-RU" dirty="0" smtClean="0"/>
              <a:t> </a:t>
            </a:r>
            <a:r>
              <a:rPr lang="ru-RU" dirty="0" err="1" smtClean="0"/>
              <a:t>Келешекте</a:t>
            </a:r>
            <a:r>
              <a:rPr lang="ru-RU" dirty="0" smtClean="0"/>
              <a:t> </a:t>
            </a:r>
            <a:r>
              <a:rPr lang="ru-RU" dirty="0" err="1" smtClean="0"/>
              <a:t>бұл іс</a:t>
            </a:r>
            <a:r>
              <a:rPr lang="ru-RU" dirty="0" smtClean="0"/>
              <a:t> </a:t>
            </a:r>
            <a:r>
              <a:rPr lang="ru-RU" dirty="0" err="1" smtClean="0"/>
              <a:t>жаһандану үрдісі тудырып</a:t>
            </a:r>
            <a:r>
              <a:rPr lang="ru-RU" dirty="0" smtClean="0"/>
              <a:t> </a:t>
            </a:r>
            <a:r>
              <a:rPr lang="ru-RU" dirty="0" err="1" smtClean="0"/>
              <a:t>жатқан Еуразия</a:t>
            </a:r>
            <a:r>
              <a:rPr lang="ru-RU" dirty="0" smtClean="0"/>
              <a:t> </a:t>
            </a:r>
            <a:r>
              <a:rPr lang="ru-RU" dirty="0" err="1" smtClean="0"/>
              <a:t>аймағындағы жоғары білімнің көкейкесті мәселелерін шешуге</a:t>
            </a:r>
            <a:r>
              <a:rPr lang="ru-RU" dirty="0" smtClean="0"/>
              <a:t> </a:t>
            </a:r>
            <a:r>
              <a:rPr lang="ru-RU" dirty="0" err="1" smtClean="0"/>
              <a:t>кең жол</a:t>
            </a:r>
            <a:r>
              <a:rPr lang="ru-RU" dirty="0" smtClean="0"/>
              <a:t> </a:t>
            </a:r>
            <a:r>
              <a:rPr lang="ru-RU" dirty="0" err="1" smtClean="0"/>
              <a:t>ашатын</a:t>
            </a:r>
            <a:r>
              <a:rPr lang="ru-RU" dirty="0" smtClean="0"/>
              <a:t> </a:t>
            </a:r>
            <a:r>
              <a:rPr lang="ru-RU" dirty="0" err="1" smtClean="0"/>
              <a:t>күш болады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білемін</a:t>
            </a:r>
            <a:r>
              <a:rPr lang="ru-RU" dirty="0" smtClean="0"/>
              <a:t>”, – </a:t>
            </a:r>
            <a:r>
              <a:rPr lang="ru-RU" dirty="0" err="1" smtClean="0"/>
              <a:t>деп</a:t>
            </a:r>
            <a:r>
              <a:rPr lang="ru-RU" dirty="0" smtClean="0"/>
              <a:t> Томск </a:t>
            </a:r>
            <a:r>
              <a:rPr lang="ru-RU" dirty="0" err="1" smtClean="0"/>
              <a:t>мемлекеттік</a:t>
            </a:r>
            <a:r>
              <a:rPr lang="ru-RU" dirty="0" smtClean="0"/>
              <a:t> </a:t>
            </a:r>
            <a:r>
              <a:rPr lang="ru-RU" dirty="0" err="1" smtClean="0"/>
              <a:t>университетінің </a:t>
            </a:r>
            <a:r>
              <a:rPr lang="ru-RU" dirty="0" smtClean="0"/>
              <a:t>ректоры Георгий </a:t>
            </a:r>
            <a:r>
              <a:rPr lang="ru-RU" dirty="0" err="1" smtClean="0"/>
              <a:t>Майердің түйін жасауы</a:t>
            </a:r>
            <a:r>
              <a:rPr lang="ru-RU" dirty="0" smtClean="0"/>
              <a:t> </a:t>
            </a:r>
            <a:r>
              <a:rPr lang="ru-RU" dirty="0" err="1" smtClean="0"/>
              <a:t>біз</a:t>
            </a:r>
            <a:r>
              <a:rPr lang="ru-RU" dirty="0" smtClean="0"/>
              <a:t> </a:t>
            </a:r>
            <a:r>
              <a:rPr lang="ru-RU" dirty="0" err="1" smtClean="0"/>
              <a:t>үшін үлкен баға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4" name="Рисунок 3" descr="images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928670"/>
            <a:ext cx="3571901" cy="4857784"/>
          </a:xfrm>
          <a:prstGeom prst="rect">
            <a:avLst/>
          </a:prstGeom>
        </p:spPr>
      </p:pic>
    </p:spTree>
  </p:cSld>
  <p:clrMapOvr>
    <a:masterClrMapping/>
  </p:clrMapOvr>
  <p:transition spd="med" advTm="10313"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29784" y="1928802"/>
            <a:ext cx="7467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714612" y="357166"/>
            <a:ext cx="5567378" cy="6500834"/>
          </a:xfrm>
        </p:spPr>
        <p:txBody>
          <a:bodyPr>
            <a:normAutofit/>
          </a:bodyPr>
          <a:lstStyle/>
          <a:p>
            <a:r>
              <a:rPr lang="ru-RU" dirty="0" err="1" smtClean="0"/>
              <a:t>Мәскеу мемлекеттік</a:t>
            </a:r>
            <a:r>
              <a:rPr lang="ru-RU" dirty="0" smtClean="0"/>
              <a:t> </a:t>
            </a:r>
            <a:r>
              <a:rPr lang="ru-RU" dirty="0" err="1" smtClean="0"/>
              <a:t>университетінің </a:t>
            </a:r>
            <a:r>
              <a:rPr lang="ru-RU" dirty="0" smtClean="0"/>
              <a:t>ректоры </a:t>
            </a:r>
            <a:r>
              <a:rPr lang="ru-RU" dirty="0" err="1" smtClean="0"/>
              <a:t>былай</a:t>
            </a:r>
            <a:r>
              <a:rPr lang="ru-RU" dirty="0" smtClean="0"/>
              <a:t> </a:t>
            </a:r>
            <a:r>
              <a:rPr lang="ru-RU" dirty="0" err="1" smtClean="0"/>
              <a:t>дейді</a:t>
            </a:r>
            <a:r>
              <a:rPr lang="ru-RU" dirty="0" smtClean="0"/>
              <a:t>: “</a:t>
            </a:r>
            <a:r>
              <a:rPr lang="ru-RU" dirty="0" err="1" smtClean="0"/>
              <a:t>Қазақстан қазіргі </a:t>
            </a:r>
            <a:r>
              <a:rPr lang="ru-RU" dirty="0" smtClean="0"/>
              <a:t>Болон </a:t>
            </a:r>
            <a:r>
              <a:rPr lang="ru-RU" dirty="0" err="1" smtClean="0"/>
              <a:t>үрдісі кезінде</a:t>
            </a:r>
            <a:r>
              <a:rPr lang="ru-RU" dirty="0" smtClean="0"/>
              <a:t> осы </a:t>
            </a:r>
            <a:r>
              <a:rPr lang="ru-RU" dirty="0" err="1" smtClean="0"/>
              <a:t>заманға сай</a:t>
            </a:r>
            <a:r>
              <a:rPr lang="ru-RU" dirty="0" smtClean="0"/>
              <a:t> </a:t>
            </a:r>
            <a:r>
              <a:rPr lang="ru-RU" dirty="0" err="1" smtClean="0"/>
              <a:t>мамандарды</a:t>
            </a:r>
            <a:r>
              <a:rPr lang="ru-RU" dirty="0" smtClean="0"/>
              <a:t> </a:t>
            </a:r>
            <a:r>
              <a:rPr lang="ru-RU" dirty="0" err="1" smtClean="0"/>
              <a:t>дайындау</a:t>
            </a:r>
            <a:r>
              <a:rPr lang="ru-RU" dirty="0" smtClean="0"/>
              <a:t> </a:t>
            </a:r>
            <a:r>
              <a:rPr lang="ru-RU" dirty="0" err="1" smtClean="0"/>
              <a:t>ісіне</a:t>
            </a:r>
            <a:r>
              <a:rPr lang="ru-RU" dirty="0" smtClean="0"/>
              <a:t> </a:t>
            </a:r>
            <a:r>
              <a:rPr lang="ru-RU" dirty="0" err="1" smtClean="0"/>
              <a:t>үлкен жауапкершілікпен</a:t>
            </a:r>
            <a:r>
              <a:rPr lang="ru-RU" dirty="0" smtClean="0"/>
              <a:t> </a:t>
            </a:r>
            <a:r>
              <a:rPr lang="ru-RU" dirty="0" err="1" smtClean="0"/>
              <a:t>кірісті</a:t>
            </a:r>
            <a:r>
              <a:rPr lang="ru-RU" dirty="0" smtClean="0"/>
              <a:t>. </a:t>
            </a:r>
            <a:r>
              <a:rPr lang="ru-RU" dirty="0" err="1" smtClean="0"/>
              <a:t>Мәселен, Қазақстанның тоқыма саласындағы кейбір</a:t>
            </a:r>
            <a:r>
              <a:rPr lang="ru-RU" dirty="0" smtClean="0"/>
              <a:t> </a:t>
            </a:r>
            <a:r>
              <a:rPr lang="ru-RU" dirty="0" err="1" smtClean="0"/>
              <a:t>мамандары</a:t>
            </a:r>
            <a:r>
              <a:rPr lang="ru-RU" dirty="0" smtClean="0"/>
              <a:t> </a:t>
            </a:r>
            <a:r>
              <a:rPr lang="ru-RU" dirty="0" err="1" smtClean="0"/>
              <a:t>бүгіннің өзінде жоғары сұранысқа ие</a:t>
            </a:r>
            <a:r>
              <a:rPr lang="ru-RU" dirty="0" smtClean="0"/>
              <a:t>”.</a:t>
            </a:r>
          </a:p>
          <a:p>
            <a:r>
              <a:rPr lang="ru-RU" dirty="0" smtClean="0"/>
              <a:t>  </a:t>
            </a:r>
            <a:r>
              <a:rPr lang="ru-RU" dirty="0" err="1" smtClean="0"/>
              <a:t>Ұлттық </a:t>
            </a:r>
            <a:r>
              <a:rPr lang="ru-RU" dirty="0" smtClean="0"/>
              <a:t>кадр </a:t>
            </a:r>
            <a:r>
              <a:rPr lang="ru-RU" dirty="0" err="1" smtClean="0"/>
              <a:t>дайындай</a:t>
            </a:r>
            <a:r>
              <a:rPr lang="ru-RU" dirty="0" smtClean="0"/>
              <a:t> </a:t>
            </a:r>
            <a:r>
              <a:rPr lang="ru-RU" dirty="0" err="1" smtClean="0"/>
              <a:t>отырып</a:t>
            </a:r>
            <a:r>
              <a:rPr lang="ru-RU" dirty="0" smtClean="0"/>
              <a:t> </a:t>
            </a:r>
            <a:r>
              <a:rPr lang="ru-RU" dirty="0" err="1" smtClean="0"/>
              <a:t>біздің еліміз</a:t>
            </a:r>
            <a:r>
              <a:rPr lang="ru-RU" dirty="0" smtClean="0"/>
              <a:t> </a:t>
            </a:r>
            <a:r>
              <a:rPr lang="ru-RU" dirty="0" err="1" smtClean="0"/>
              <a:t>алдағы уақытта экономикалық </a:t>
            </a:r>
            <a:r>
              <a:rPr lang="ru-RU" dirty="0" smtClean="0"/>
              <a:t>даму мен </a:t>
            </a: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деңгейі жағынан аймақтағы көшбасшы елге</a:t>
            </a:r>
            <a:r>
              <a:rPr lang="ru-RU" dirty="0" smtClean="0"/>
              <a:t> </a:t>
            </a:r>
            <a:r>
              <a:rPr lang="ru-RU" dirty="0" err="1" smtClean="0"/>
              <a:t>айналады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нық сеніммен</a:t>
            </a:r>
            <a:r>
              <a:rPr lang="ru-RU" dirty="0" smtClean="0"/>
              <a:t> </a:t>
            </a:r>
            <a:r>
              <a:rPr lang="ru-RU" dirty="0" err="1" smtClean="0"/>
              <a:t>айтуға болады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 descr="images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85728"/>
            <a:ext cx="2428892" cy="6143668"/>
          </a:xfrm>
          <a:prstGeom prst="rect">
            <a:avLst/>
          </a:prstGeom>
        </p:spPr>
      </p:pic>
    </p:spTree>
  </p:cSld>
  <p:clrMapOvr>
    <a:masterClrMapping/>
  </p:clrMapOvr>
  <p:transition spd="med" advTm="13875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62</TotalTime>
  <Words>288</Words>
  <Application>Microsoft Office PowerPoint</Application>
  <PresentationFormat>Экран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Эркер</vt:lpstr>
      <vt:lpstr> Ұлттық кадрлар – мемлекеттің негізі. </vt:lpstr>
      <vt:lpstr>Слайд 2</vt:lpstr>
      <vt:lpstr>Слайд 3</vt:lpstr>
      <vt:lpstr>Слайд 4</vt:lpstr>
      <vt:lpstr>Слайд 5</vt:lpstr>
    </vt:vector>
  </TitlesOfParts>
  <Company>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YlmF</dc:creator>
  <cp:lastModifiedBy>YlmF</cp:lastModifiedBy>
  <cp:revision>7</cp:revision>
  <dcterms:created xsi:type="dcterms:W3CDTF">2012-11-30T09:43:06Z</dcterms:created>
  <dcterms:modified xsi:type="dcterms:W3CDTF">2012-12-03T10:23:41Z</dcterms:modified>
</cp:coreProperties>
</file>